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291" r:id="rId4"/>
    <p:sldId id="287" r:id="rId5"/>
    <p:sldId id="257" r:id="rId6"/>
    <p:sldId id="336" r:id="rId7"/>
    <p:sldId id="293" r:id="rId8"/>
    <p:sldId id="337" r:id="rId9"/>
    <p:sldId id="338" r:id="rId10"/>
    <p:sldId id="339" r:id="rId11"/>
    <p:sldId id="340" r:id="rId12"/>
    <p:sldId id="342" r:id="rId13"/>
    <p:sldId id="343" r:id="rId14"/>
    <p:sldId id="341" r:id="rId15"/>
    <p:sldId id="265" r:id="rId16"/>
    <p:sldId id="280" r:id="rId17"/>
    <p:sldId id="296" r:id="rId18"/>
    <p:sldId id="297" r:id="rId19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3F3141A-619B-410F-8C59-18E68B91CD3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C367011-2FE4-4FFB-84D9-AA69BAFA0DFF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0BE362-D67B-4508-A1CF-09EDB9F7E20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5B028F-8EA3-4E4B-A109-A4134A093FDE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1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121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2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81" name="Freeform 9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1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121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765175"/>
            <a:ext cx="8229600" cy="36004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2024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山西岗前网络培训</a:t>
            </a: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学员手机观看视频</a:t>
            </a:r>
            <a:b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操作手册</a:t>
            </a:r>
            <a:b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（仅供参考）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65625"/>
            <a:ext cx="8229600" cy="1439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、注意每次点击视频都是正在学习，可以通过课程章节选择学习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36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19475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、学习完第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章，再次进入可以选择章节学习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638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4925"/>
            <a:ext cx="3454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620713"/>
            <a:ext cx="81375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、选修课程学习操作和必须课程一样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2781300"/>
            <a:ext cx="7200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注意：手机端暂时不能查学时，请到电脑端查询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学习进度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查询学时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8435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050" y="1417638"/>
            <a:ext cx="9124950" cy="54403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注意的问题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39750" y="1700213"/>
            <a:ext cx="80645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、规定学习时间内学习，逾期系统自动关闭；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、规定时间内打印准考证，逾期不能打印；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、规定考试时间内考试，其他时间考试作废。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温馨提示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39750" y="1700213"/>
            <a:ext cx="80645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如遇到学习视频卡，不显示学时，打印不出准考证等问题，请及时与学校负责岗前网络培训管理员联系。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（温馨提示：个人资料一经学校通过审核不能再修改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如需修改联系学校管理员打回重审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结束语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287338" y="2133600"/>
            <a:ext cx="8569325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请认真学习，您错过了，不仅耽误一年，可能影响一生。</a:t>
            </a:r>
            <a:endParaRPr kumimoji="0" lang="en-US" altLang="zh-CN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山西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岗前网络培训时间安排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学员注册报名时间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altLang="zh-CN"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2023年12月8日-12日</a:t>
            </a:r>
            <a:endParaRPr kumimoji="0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线上学习时间</a:t>
            </a:r>
            <a:r>
              <a:rPr lang="zh-CN" altLang="zh-CN"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2023年12月8日-2024年2月25日</a:t>
            </a:r>
            <a:endParaRPr kumimoji="0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考试时间：另行通知</a:t>
            </a:r>
            <a:endParaRPr kumimoji="0" lang="zh-CN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uLnTx/>
                <a:uFillTx/>
                <a:sym typeface="+mn-ea"/>
              </a:rPr>
              <a:t>   </a:t>
            </a:r>
            <a:r>
              <a:rPr lang="zh-CN" altLang="en-US" sz="2000" b="1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（注：已经注册过的学员用原账号登录）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27500" y="333375"/>
            <a:ext cx="4765675" cy="15382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关注”高校教师网络培训中心”</a:t>
            </a:r>
            <a:b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微信公众号，点击中间对话“学习中心”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195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519738" y="3500438"/>
            <a:ext cx="1685925" cy="1652587"/>
          </a:xfrm>
        </p:spPr>
      </p:pic>
      <p:sp>
        <p:nvSpPr>
          <p:cNvPr id="8196" name="文本框 3"/>
          <p:cNvSpPr txBox="1"/>
          <p:nvPr/>
        </p:nvSpPr>
        <p:spPr>
          <a:xfrm>
            <a:off x="5364163" y="2708275"/>
            <a:ext cx="25923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</a:rPr>
              <a:t>扫描下面二维码关注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819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50" y="0"/>
            <a:ext cx="41036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63938" y="430213"/>
            <a:ext cx="475297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点击进入“校级平台”</a:t>
            </a:r>
            <a:b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b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921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92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200" y="404813"/>
            <a:ext cx="3960813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、填入山西岗前网络培训账号，密码，再点击登录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54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200" y="404813"/>
            <a:ext cx="3960813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、点击“岗前培训”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126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51117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、选择课程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进入课程</a:t>
            </a:r>
            <a:b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例如：必修课程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教师职业道德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进入课程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229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8369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、选择“中国梦 教育梦 教师梦”课程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“进入学习”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36306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、注意每次点击视频都是正在学习，可以通过课程章节选择学习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409950" cy="683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UxYWE2OTRiYWEyM2U4NmFjZmI1ZjcyMDA4Mzg5NmIifQ=="/>
  <p:tag name="KSO_WPP_MARK_KEY" val="73086dee-9a54-4a4c-8261-399777b304a8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651</Words>
  <Application>WPS 演示</Application>
  <PresentationFormat>全屏显示(4:3)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Garamond</vt:lpstr>
      <vt:lpstr>PMingLiU-ExtB</vt:lpstr>
      <vt:lpstr>微软雅黑</vt:lpstr>
      <vt:lpstr>Arial Unicode MS</vt:lpstr>
      <vt:lpstr>Calibri</vt:lpstr>
      <vt:lpstr>Stream</vt:lpstr>
      <vt:lpstr>2_Stream</vt:lpstr>
      <vt:lpstr>2023山西岗前网络培训  学员手机观看视频 操作手册 （仅供参考）</vt:lpstr>
      <vt:lpstr>山西岗前网络培训时间安排</vt:lpstr>
      <vt:lpstr>1、关注”高校教师网络培训中心” 微信公众号，点击中间对话“学习中心”</vt:lpstr>
      <vt:lpstr> 2、点击进入“校级平台”  </vt:lpstr>
      <vt:lpstr>3、填入山西岗前网络培训账号，密码，再点击登录</vt:lpstr>
      <vt:lpstr>4、点击“岗前培训”</vt:lpstr>
      <vt:lpstr>5、选择课程——进入课程 例如：必修课程——教师职业道德——进入课程</vt:lpstr>
      <vt:lpstr>6、选择“中国梦 教育梦 教师梦”课程——“进入学习”</vt:lpstr>
      <vt:lpstr>7、注意每次点击视频都是正在学习，可以通过课程章节选择学习</vt:lpstr>
      <vt:lpstr>8、注意每次点击视频都是正在学习，可以通过课程章节选择学习</vt:lpstr>
      <vt:lpstr>9、学习完第1章，再次进入可以选择章节学习</vt:lpstr>
      <vt:lpstr>10、选修课程学习操作和必须课程一样</vt:lpstr>
      <vt:lpstr>学习进度-查询学时</vt:lpstr>
      <vt:lpstr>注意的问题</vt:lpstr>
      <vt:lpstr>温馨提示</vt:lpstr>
      <vt:lpstr>结束语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sxgxgp.enetedu.com</dc:title>
  <dc:creator>awds</dc:creator>
  <cp:lastModifiedBy>Lenovo</cp:lastModifiedBy>
  <cp:revision>98</cp:revision>
  <dcterms:created xsi:type="dcterms:W3CDTF">2014-09-17T07:09:00Z</dcterms:created>
  <dcterms:modified xsi:type="dcterms:W3CDTF">2023-12-05T02:23:35Z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2052-12.1.0.15712</vt:lpwstr>
  </property>
  <property fmtid="{D5CDD505-2E9C-101B-9397-08002B2CF9AE}" pid="4" name="ICV">
    <vt:lpwstr>22C541FA898946A5BB7F935E46E76A56</vt:lpwstr>
  </property>
</Properties>
</file>